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21383625" cy="30275213"/>
  <p:notesSz cx="7559675" cy="10691813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berto Simoes" initials="A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2123"/>
    <a:srgbClr val="BB91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9" d="100"/>
          <a:sy n="19" d="100"/>
        </p:scale>
        <p:origin x="2520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D8453C-6C29-49C3-9BD1-621432C73437}" type="datetimeFigureOut">
              <a:rPr lang="pt-PT" smtClean="0"/>
              <a:t>29/09/2022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505075" y="1336675"/>
            <a:ext cx="25495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AAB10C-FF9F-44E5-B3A3-852DDF60F0AD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36198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963360" y="796680"/>
            <a:ext cx="19244880" cy="5055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PT" sz="488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1068840" y="7084080"/>
            <a:ext cx="19244880" cy="8375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1068840" y="16255440"/>
            <a:ext cx="19244880" cy="8375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963360" y="796680"/>
            <a:ext cx="19244880" cy="5055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PT" sz="488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1068840" y="7084080"/>
            <a:ext cx="9391320" cy="8375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10929960" y="7084080"/>
            <a:ext cx="9391320" cy="8375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1068840" y="16255440"/>
            <a:ext cx="9391320" cy="8375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10929960" y="16255440"/>
            <a:ext cx="9391320" cy="8375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963360" y="796680"/>
            <a:ext cx="19244880" cy="5055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PT" sz="488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1068840" y="7084080"/>
            <a:ext cx="6196680" cy="8375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7575840" y="7084080"/>
            <a:ext cx="6196680" cy="8375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14082480" y="7084080"/>
            <a:ext cx="6196680" cy="8375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1068840" y="16255440"/>
            <a:ext cx="6196680" cy="8375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 type="body"/>
          </p:nvPr>
        </p:nvSpPr>
        <p:spPr>
          <a:xfrm>
            <a:off x="7575840" y="16255440"/>
            <a:ext cx="6196680" cy="8375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 type="body"/>
          </p:nvPr>
        </p:nvSpPr>
        <p:spPr>
          <a:xfrm>
            <a:off x="14082480" y="16255440"/>
            <a:ext cx="6196680" cy="8375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963360" y="796680"/>
            <a:ext cx="19244880" cy="5055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PT" sz="488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1068840" y="7084080"/>
            <a:ext cx="19244880" cy="17559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963360" y="796680"/>
            <a:ext cx="19244880" cy="5055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PT" sz="488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1068840" y="7084080"/>
            <a:ext cx="19244880" cy="17559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963360" y="796680"/>
            <a:ext cx="19244880" cy="5055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PT" sz="488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1068840" y="7084080"/>
            <a:ext cx="9391320" cy="17559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10929960" y="7084080"/>
            <a:ext cx="9391320" cy="17559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963360" y="796680"/>
            <a:ext cx="19244880" cy="5055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PT" sz="488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963360" y="796680"/>
            <a:ext cx="19244880" cy="23435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963360" y="796680"/>
            <a:ext cx="19244880" cy="5055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PT" sz="488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1068840" y="7084080"/>
            <a:ext cx="9391320" cy="8375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10929960" y="7084080"/>
            <a:ext cx="9391320" cy="17559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1068840" y="16255440"/>
            <a:ext cx="9391320" cy="8375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963360" y="796680"/>
            <a:ext cx="19244880" cy="5055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PT" sz="488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1068840" y="7084080"/>
            <a:ext cx="9391320" cy="17559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10929960" y="7084080"/>
            <a:ext cx="9391320" cy="8375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10929960" y="16255440"/>
            <a:ext cx="9391320" cy="8375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963360" y="796680"/>
            <a:ext cx="19244880" cy="5055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PT" sz="488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1068840" y="7084080"/>
            <a:ext cx="9391320" cy="8375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10929960" y="7084080"/>
            <a:ext cx="9391320" cy="8375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1068840" y="16255440"/>
            <a:ext cx="19244880" cy="8375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1"/>
          <p:cNvSpPr/>
          <p:nvPr/>
        </p:nvSpPr>
        <p:spPr>
          <a:xfrm>
            <a:off x="0" y="-526680"/>
            <a:ext cx="21383280" cy="47955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8" name="Imagem 3"/>
          <p:cNvPicPr/>
          <p:nvPr/>
        </p:nvPicPr>
        <p:blipFill>
          <a:blip r:embed="rId14"/>
          <a:stretch/>
        </p:blipFill>
        <p:spPr>
          <a:xfrm>
            <a:off x="0" y="280080"/>
            <a:ext cx="7850880" cy="4109040"/>
          </a:xfrm>
          <a:prstGeom prst="rect">
            <a:avLst/>
          </a:prstGeom>
          <a:ln>
            <a:noFill/>
          </a:ln>
        </p:spPr>
      </p:pic>
      <p:sp>
        <p:nvSpPr>
          <p:cNvPr id="2" name="CustomShape 2"/>
          <p:cNvSpPr/>
          <p:nvPr/>
        </p:nvSpPr>
        <p:spPr>
          <a:xfrm>
            <a:off x="0" y="27606240"/>
            <a:ext cx="21383280" cy="28483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PlaceHolder 3"/>
          <p:cNvSpPr>
            <a:spLocks noGrp="1"/>
          </p:cNvSpPr>
          <p:nvPr>
            <p:ph type="title"/>
          </p:nvPr>
        </p:nvSpPr>
        <p:spPr>
          <a:xfrm>
            <a:off x="963360" y="796680"/>
            <a:ext cx="19244880" cy="5055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pt-PT" sz="4880" b="0" strike="noStrike" spc="-1">
                <a:solidFill>
                  <a:srgbClr val="000000"/>
                </a:solidFill>
                <a:latin typeface="Calibri"/>
              </a:rPr>
              <a:t>Click to edit the title text format</a:t>
            </a:r>
          </a:p>
        </p:txBody>
      </p:sp>
      <p:sp>
        <p:nvSpPr>
          <p:cNvPr id="4" name="PlaceHolder 4"/>
          <p:cNvSpPr>
            <a:spLocks noGrp="1"/>
          </p:cNvSpPr>
          <p:nvPr>
            <p:ph type="body"/>
          </p:nvPr>
        </p:nvSpPr>
        <p:spPr>
          <a:xfrm>
            <a:off x="1068840" y="7084080"/>
            <a:ext cx="19244880" cy="17559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PT" sz="6550" b="0" strike="noStrike" spc="-1">
                <a:solidFill>
                  <a:srgbClr val="000000"/>
                </a:solidFill>
                <a:latin typeface="Calibri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PT" sz="4680" b="0" strike="noStrike" spc="-1">
                <a:solidFill>
                  <a:srgbClr val="000000"/>
                </a:solidFill>
                <a:latin typeface="Calibri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PT" sz="4210" b="0" strike="noStrike" spc="-1">
                <a:solidFill>
                  <a:srgbClr val="000000"/>
                </a:solidFill>
                <a:latin typeface="Calibri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PT" sz="4210" b="0" strike="noStrike" spc="-1">
                <a:solidFill>
                  <a:srgbClr val="000000"/>
                </a:solidFill>
                <a:latin typeface="Calibri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PT" sz="2000" b="0" strike="noStrike" spc="-1">
                <a:solidFill>
                  <a:srgbClr val="000000"/>
                </a:solidFill>
                <a:latin typeface="Calibri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PT" sz="2000" b="0" strike="noStrike" spc="-1">
                <a:solidFill>
                  <a:srgbClr val="000000"/>
                </a:solidFill>
                <a:latin typeface="Calibri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PT" sz="2000" b="0" strike="noStrike" spc="-1">
                <a:solidFill>
                  <a:srgbClr val="000000"/>
                </a:solidFill>
                <a:latin typeface="Calibri"/>
              </a:rPr>
              <a:t>Seventh Outline Level</a:t>
            </a:r>
          </a:p>
        </p:txBody>
      </p:sp>
      <p:pic>
        <p:nvPicPr>
          <p:cNvPr id="5" name="Imagem 4"/>
          <p:cNvPicPr/>
          <p:nvPr/>
        </p:nvPicPr>
        <p:blipFill>
          <a:blip r:embed="rId15"/>
          <a:stretch/>
        </p:blipFill>
        <p:spPr>
          <a:xfrm>
            <a:off x="616320" y="28163520"/>
            <a:ext cx="6241680" cy="1563120"/>
          </a:xfrm>
          <a:prstGeom prst="rect">
            <a:avLst/>
          </a:prstGeom>
          <a:ln>
            <a:noFill/>
          </a:ln>
        </p:spPr>
      </p:pic>
      <p:pic>
        <p:nvPicPr>
          <p:cNvPr id="6" name="Imagem 5"/>
          <p:cNvPicPr/>
          <p:nvPr/>
        </p:nvPicPr>
        <p:blipFill>
          <a:blip r:embed="rId16"/>
          <a:stretch/>
        </p:blipFill>
        <p:spPr>
          <a:xfrm>
            <a:off x="15652800" y="28014120"/>
            <a:ext cx="4994640" cy="1997640"/>
          </a:xfrm>
          <a:prstGeom prst="rect">
            <a:avLst/>
          </a:prstGeom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BB9184">
            <a:alpha val="1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stomShape 2">
            <a:extLst>
              <a:ext uri="{FF2B5EF4-FFF2-40B4-BE49-F238E27FC236}">
                <a16:creationId xmlns:a16="http://schemas.microsoft.com/office/drawing/2014/main" id="{10177B07-F603-C843-15FB-1E17D3DE46F8}"/>
              </a:ext>
            </a:extLst>
          </p:cNvPr>
          <p:cNvSpPr/>
          <p:nvPr/>
        </p:nvSpPr>
        <p:spPr>
          <a:xfrm>
            <a:off x="1313400" y="7452360"/>
            <a:ext cx="12451680" cy="39961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37923" dir="4201013" sx="101000" sy="101000" algn="tl" rotWithShape="0">
              <a:schemeClr val="bg2">
                <a:lumMod val="75000"/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pt-PT" dirty="0"/>
          </a:p>
        </p:txBody>
      </p:sp>
      <p:sp>
        <p:nvSpPr>
          <p:cNvPr id="43" name="CustomShape 1"/>
          <p:cNvSpPr/>
          <p:nvPr/>
        </p:nvSpPr>
        <p:spPr>
          <a:xfrm>
            <a:off x="14144760" y="994680"/>
            <a:ext cx="6010920" cy="1377306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37923" dir="4201013" sx="101000" sy="101000" algn="tl" rotWithShape="0">
              <a:schemeClr val="bg2">
                <a:lumMod val="75000"/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pt-PT" dirty="0"/>
          </a:p>
        </p:txBody>
      </p:sp>
      <p:sp>
        <p:nvSpPr>
          <p:cNvPr id="44" name="CustomShape 2"/>
          <p:cNvSpPr/>
          <p:nvPr/>
        </p:nvSpPr>
        <p:spPr>
          <a:xfrm>
            <a:off x="1313400" y="3002990"/>
            <a:ext cx="12451680" cy="223195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37923" dir="4201013" sx="101000" sy="101000" algn="tl" rotWithShape="0">
              <a:schemeClr val="bg2">
                <a:lumMod val="75000"/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CustomShape 3"/>
          <p:cNvSpPr/>
          <p:nvPr/>
        </p:nvSpPr>
        <p:spPr>
          <a:xfrm>
            <a:off x="1161000" y="11556360"/>
            <a:ext cx="12604080" cy="326982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37923" dir="4201013" sx="101000" sy="101000" algn="tl" rotWithShape="0">
              <a:schemeClr val="bg2">
                <a:lumMod val="75000"/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" name="CustomShape 4"/>
          <p:cNvSpPr/>
          <p:nvPr/>
        </p:nvSpPr>
        <p:spPr>
          <a:xfrm>
            <a:off x="1161000" y="21814590"/>
            <a:ext cx="12469680" cy="698901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37923" dir="4201013" sx="101000" sy="101000" algn="tl" rotWithShape="0">
              <a:schemeClr val="bg2">
                <a:lumMod val="75000"/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7" name="CustomShape 5"/>
          <p:cNvSpPr/>
          <p:nvPr/>
        </p:nvSpPr>
        <p:spPr>
          <a:xfrm>
            <a:off x="14247720" y="21814590"/>
            <a:ext cx="5889960" cy="618495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37923" dir="4201013" sx="101000" sy="101000" algn="tl" rotWithShape="0">
              <a:schemeClr val="bg2">
                <a:lumMod val="75000"/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8" name="Imagem 21"/>
          <p:cNvPicPr/>
          <p:nvPr/>
        </p:nvPicPr>
        <p:blipFill>
          <a:blip r:embed="rId2"/>
          <a:stretch/>
        </p:blipFill>
        <p:spPr>
          <a:xfrm>
            <a:off x="1527480" y="11850840"/>
            <a:ext cx="304560" cy="367920"/>
          </a:xfrm>
          <a:prstGeom prst="rect">
            <a:avLst/>
          </a:prstGeom>
          <a:ln>
            <a:noFill/>
          </a:ln>
        </p:spPr>
      </p:pic>
      <p:pic>
        <p:nvPicPr>
          <p:cNvPr id="49" name="Imagem 22"/>
          <p:cNvPicPr/>
          <p:nvPr/>
        </p:nvPicPr>
        <p:blipFill>
          <a:blip r:embed="rId2"/>
          <a:stretch/>
        </p:blipFill>
        <p:spPr>
          <a:xfrm>
            <a:off x="1478520" y="7491366"/>
            <a:ext cx="304560" cy="367920"/>
          </a:xfrm>
          <a:prstGeom prst="rect">
            <a:avLst/>
          </a:prstGeom>
          <a:ln>
            <a:noFill/>
          </a:ln>
        </p:spPr>
      </p:pic>
      <p:pic>
        <p:nvPicPr>
          <p:cNvPr id="50" name="Imagem 23"/>
          <p:cNvPicPr/>
          <p:nvPr/>
        </p:nvPicPr>
        <p:blipFill>
          <a:blip r:embed="rId2"/>
          <a:stretch/>
        </p:blipFill>
        <p:spPr>
          <a:xfrm>
            <a:off x="14440680" y="1620113"/>
            <a:ext cx="304560" cy="367920"/>
          </a:xfrm>
          <a:prstGeom prst="rect">
            <a:avLst/>
          </a:prstGeom>
          <a:ln>
            <a:noFill/>
          </a:ln>
        </p:spPr>
      </p:pic>
      <p:pic>
        <p:nvPicPr>
          <p:cNvPr id="51" name="Imagem 24"/>
          <p:cNvPicPr/>
          <p:nvPr/>
        </p:nvPicPr>
        <p:blipFill>
          <a:blip r:embed="rId2"/>
          <a:stretch/>
        </p:blipFill>
        <p:spPr>
          <a:xfrm>
            <a:off x="1404720" y="22324440"/>
            <a:ext cx="304560" cy="367920"/>
          </a:xfrm>
          <a:prstGeom prst="rect">
            <a:avLst/>
          </a:prstGeom>
          <a:ln>
            <a:noFill/>
          </a:ln>
        </p:spPr>
      </p:pic>
      <p:sp>
        <p:nvSpPr>
          <p:cNvPr id="52" name="CustomShape 6"/>
          <p:cNvSpPr/>
          <p:nvPr/>
        </p:nvSpPr>
        <p:spPr>
          <a:xfrm>
            <a:off x="1830240" y="22199520"/>
            <a:ext cx="11679480" cy="6393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pt-PT" sz="3600" b="1" strike="noStrike" spc="-1" dirty="0">
                <a:solidFill>
                  <a:srgbClr val="762123"/>
                </a:solidFill>
                <a:latin typeface="Calibri"/>
              </a:rPr>
              <a:t>RESULTADOS (PREVISTOS) E CONCLUSÕES</a:t>
            </a:r>
            <a:endParaRPr lang="en-US" sz="3600" b="0" strike="noStrike" spc="-1" dirty="0">
              <a:solidFill>
                <a:srgbClr val="762123"/>
              </a:solidFill>
              <a:latin typeface="Arial"/>
            </a:endParaRPr>
          </a:p>
        </p:txBody>
      </p:sp>
      <p:sp>
        <p:nvSpPr>
          <p:cNvPr id="53" name="CustomShape 7"/>
          <p:cNvSpPr/>
          <p:nvPr/>
        </p:nvSpPr>
        <p:spPr>
          <a:xfrm>
            <a:off x="1404720" y="22907640"/>
            <a:ext cx="5646600" cy="470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ts val="2999"/>
              </a:lnSpc>
            </a:pPr>
            <a:r>
              <a:rPr lang="pt-PT" sz="2400" b="0" strike="noStrike" spc="-1" dirty="0">
                <a:solidFill>
                  <a:srgbClr val="762123"/>
                </a:solidFill>
                <a:latin typeface="Calibri"/>
              </a:rPr>
              <a:t>Escrever aqui...</a:t>
            </a:r>
            <a:endParaRPr lang="en-US" sz="2400" b="0" strike="noStrike" spc="-1" dirty="0">
              <a:solidFill>
                <a:srgbClr val="762123"/>
              </a:solidFill>
              <a:latin typeface="Arial"/>
            </a:endParaRPr>
          </a:p>
        </p:txBody>
      </p:sp>
      <p:sp>
        <p:nvSpPr>
          <p:cNvPr id="54" name="CustomShape 8"/>
          <p:cNvSpPr/>
          <p:nvPr/>
        </p:nvSpPr>
        <p:spPr>
          <a:xfrm>
            <a:off x="7562520" y="22907640"/>
            <a:ext cx="5436000" cy="470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ts val="2999"/>
              </a:lnSpc>
            </a:pPr>
            <a:r>
              <a:rPr lang="pt-PT" sz="2400" b="0" strike="noStrike" spc="-1" dirty="0">
                <a:solidFill>
                  <a:srgbClr val="762123"/>
                </a:solidFill>
                <a:latin typeface="Calibri"/>
              </a:rPr>
              <a:t>Escrever aqui...</a:t>
            </a:r>
            <a:endParaRPr lang="en-US" sz="2400" b="0" strike="noStrike" spc="-1" dirty="0">
              <a:solidFill>
                <a:srgbClr val="762123"/>
              </a:solidFill>
              <a:latin typeface="Arial"/>
            </a:endParaRPr>
          </a:p>
        </p:txBody>
      </p:sp>
      <p:sp>
        <p:nvSpPr>
          <p:cNvPr id="55" name="CustomShape 9"/>
          <p:cNvSpPr/>
          <p:nvPr/>
        </p:nvSpPr>
        <p:spPr>
          <a:xfrm>
            <a:off x="1882800" y="11715120"/>
            <a:ext cx="11679480" cy="6393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pt-PT" sz="3600" b="1" strike="noStrike" spc="-1" dirty="0">
                <a:solidFill>
                  <a:srgbClr val="762123"/>
                </a:solidFill>
                <a:latin typeface="Calibri"/>
              </a:rPr>
              <a:t>METODOLOGIA</a:t>
            </a:r>
            <a:endParaRPr lang="en-US" sz="3600" b="0" strike="noStrike" spc="-1" dirty="0">
              <a:solidFill>
                <a:srgbClr val="762123"/>
              </a:solidFill>
              <a:latin typeface="Arial"/>
            </a:endParaRPr>
          </a:p>
        </p:txBody>
      </p:sp>
      <p:sp>
        <p:nvSpPr>
          <p:cNvPr id="56" name="CustomShape 10"/>
          <p:cNvSpPr/>
          <p:nvPr/>
        </p:nvSpPr>
        <p:spPr>
          <a:xfrm>
            <a:off x="14866200" y="1252516"/>
            <a:ext cx="5151240" cy="1198875"/>
          </a:xfrm>
          <a:prstGeom prst="rect">
            <a:avLst/>
          </a:prstGeom>
          <a:solidFill>
            <a:schemeClr val="bg1">
              <a:alpha val="27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pt-PT" sz="3600" b="1" strike="noStrike" spc="-1" dirty="0">
                <a:solidFill>
                  <a:srgbClr val="762123"/>
                </a:solidFill>
                <a:latin typeface="Calibri"/>
              </a:rPr>
              <a:t>ESTADO DA ARTE / REVISÃO BIBLIOGRÁFICA</a:t>
            </a:r>
            <a:endParaRPr lang="en-US" sz="3600" b="0" strike="noStrike" spc="-1" dirty="0">
              <a:solidFill>
                <a:srgbClr val="762123"/>
              </a:solidFill>
              <a:latin typeface="Arial"/>
            </a:endParaRPr>
          </a:p>
        </p:txBody>
      </p:sp>
      <p:sp>
        <p:nvSpPr>
          <p:cNvPr id="57" name="CustomShape 11"/>
          <p:cNvSpPr/>
          <p:nvPr/>
        </p:nvSpPr>
        <p:spPr>
          <a:xfrm>
            <a:off x="1825920" y="7400768"/>
            <a:ext cx="10830720" cy="644877"/>
          </a:xfrm>
          <a:prstGeom prst="rect">
            <a:avLst/>
          </a:prstGeom>
          <a:solidFill>
            <a:schemeClr val="bg1">
              <a:alpha val="27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pt-PT" sz="3600" b="1" strike="noStrike" spc="-1" dirty="0">
                <a:solidFill>
                  <a:srgbClr val="762123"/>
                </a:solidFill>
                <a:latin typeface="Calibri"/>
              </a:rPr>
              <a:t>INTRODUÇÃO, CONTEXTUALIZAÇÃO e OBJETIVOS</a:t>
            </a:r>
            <a:endParaRPr lang="en-US" sz="3600" b="0" strike="noStrike" spc="-1" dirty="0">
              <a:solidFill>
                <a:srgbClr val="762123"/>
              </a:solidFill>
              <a:latin typeface="Arial"/>
            </a:endParaRPr>
          </a:p>
        </p:txBody>
      </p:sp>
      <p:sp>
        <p:nvSpPr>
          <p:cNvPr id="58" name="CustomShape 12"/>
          <p:cNvSpPr/>
          <p:nvPr/>
        </p:nvSpPr>
        <p:spPr>
          <a:xfrm>
            <a:off x="14440680" y="2520151"/>
            <a:ext cx="5151240" cy="471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ts val="2999"/>
              </a:lnSpc>
            </a:pPr>
            <a:r>
              <a:rPr lang="pt-PT" sz="2400" b="0" strike="noStrike" spc="-1" dirty="0">
                <a:solidFill>
                  <a:srgbClr val="762123"/>
                </a:solidFill>
                <a:latin typeface="Calibri"/>
              </a:rPr>
              <a:t>Escrever aqui...</a:t>
            </a:r>
            <a:endParaRPr lang="en-US" sz="2400" b="0" strike="noStrike" spc="-1" dirty="0">
              <a:solidFill>
                <a:srgbClr val="762123"/>
              </a:solidFill>
              <a:latin typeface="Arial"/>
            </a:endParaRPr>
          </a:p>
        </p:txBody>
      </p:sp>
      <p:sp>
        <p:nvSpPr>
          <p:cNvPr id="59" name="CustomShape 13"/>
          <p:cNvSpPr/>
          <p:nvPr/>
        </p:nvSpPr>
        <p:spPr>
          <a:xfrm>
            <a:off x="1392840" y="12434400"/>
            <a:ext cx="5712120" cy="470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ts val="2999"/>
              </a:lnSpc>
            </a:pPr>
            <a:r>
              <a:rPr lang="pt-PT" sz="2400" b="0" strike="noStrike" spc="-1" dirty="0">
                <a:solidFill>
                  <a:srgbClr val="762123"/>
                </a:solidFill>
                <a:latin typeface="Calibri"/>
              </a:rPr>
              <a:t>Escrever aqui...</a:t>
            </a:r>
            <a:endParaRPr lang="en-US" sz="2400" b="0" strike="noStrike" spc="-1" dirty="0">
              <a:solidFill>
                <a:srgbClr val="762123"/>
              </a:solidFill>
              <a:latin typeface="Arial"/>
            </a:endParaRPr>
          </a:p>
        </p:txBody>
      </p:sp>
      <p:sp>
        <p:nvSpPr>
          <p:cNvPr id="61" name="CustomShape 15"/>
          <p:cNvSpPr/>
          <p:nvPr/>
        </p:nvSpPr>
        <p:spPr>
          <a:xfrm>
            <a:off x="1335960" y="8070606"/>
            <a:ext cx="5712120" cy="238189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ts val="2999"/>
              </a:lnSpc>
            </a:pPr>
            <a:r>
              <a:rPr lang="pt-PT" sz="2400" b="0" strike="noStrike" spc="-1" dirty="0">
                <a:solidFill>
                  <a:srgbClr val="762123"/>
                </a:solidFill>
                <a:latin typeface="Calibri"/>
              </a:rPr>
              <a:t>Escrever aqui...</a:t>
            </a:r>
            <a:endParaRPr lang="en-US" sz="2400" b="0" strike="noStrike" spc="-1" dirty="0">
              <a:solidFill>
                <a:srgbClr val="762123"/>
              </a:solidFill>
              <a:latin typeface="Arial"/>
            </a:endParaRPr>
          </a:p>
          <a:p>
            <a:pPr marL="457200" indent="-457200" algn="just">
              <a:lnSpc>
                <a:spcPts val="2999"/>
              </a:lnSpc>
              <a:buClr>
                <a:srgbClr val="762123"/>
              </a:buClr>
              <a:buFont typeface="+mj-lt"/>
              <a:buAutoNum type="arabicPeriod"/>
            </a:pPr>
            <a:endParaRPr lang="en-US" sz="2400" b="0" strike="noStrike" spc="-1" dirty="0">
              <a:solidFill>
                <a:srgbClr val="762123"/>
              </a:solidFill>
              <a:latin typeface="Arial"/>
            </a:endParaRPr>
          </a:p>
          <a:p>
            <a:pPr marL="457560" indent="-457200" algn="just">
              <a:lnSpc>
                <a:spcPts val="2999"/>
              </a:lnSpc>
              <a:buClr>
                <a:srgbClr val="762123"/>
              </a:buClr>
              <a:buFont typeface="+mj-lt"/>
              <a:buAutoNum type="arabicPeriod"/>
            </a:pPr>
            <a:r>
              <a:rPr lang="pt-PT" sz="2400" b="0" strike="noStrike" spc="-1" dirty="0">
                <a:solidFill>
                  <a:srgbClr val="762123"/>
                </a:solidFill>
                <a:latin typeface="Calibri"/>
              </a:rPr>
              <a:t>Item da lista 1</a:t>
            </a:r>
            <a:endParaRPr lang="en-US" sz="2400" b="0" strike="noStrike" spc="-1" dirty="0">
              <a:solidFill>
                <a:srgbClr val="762123"/>
              </a:solidFill>
              <a:latin typeface="Arial"/>
            </a:endParaRPr>
          </a:p>
          <a:p>
            <a:pPr marL="457560" indent="-457200" algn="just">
              <a:lnSpc>
                <a:spcPts val="2999"/>
              </a:lnSpc>
              <a:buClr>
                <a:srgbClr val="762123"/>
              </a:buClr>
              <a:buFont typeface="+mj-lt"/>
              <a:buAutoNum type="arabicPeriod"/>
            </a:pPr>
            <a:r>
              <a:rPr lang="pt-PT" sz="2400" b="0" strike="noStrike" spc="-1" dirty="0">
                <a:solidFill>
                  <a:srgbClr val="762123"/>
                </a:solidFill>
                <a:latin typeface="Calibri"/>
              </a:rPr>
              <a:t>tem da lista 2</a:t>
            </a:r>
            <a:endParaRPr lang="en-US" sz="2400" b="0" strike="noStrike" spc="-1" dirty="0">
              <a:solidFill>
                <a:srgbClr val="762123"/>
              </a:solidFill>
              <a:latin typeface="Arial"/>
            </a:endParaRPr>
          </a:p>
          <a:p>
            <a:pPr marL="457560" indent="-457200" algn="just">
              <a:lnSpc>
                <a:spcPts val="2999"/>
              </a:lnSpc>
              <a:buClr>
                <a:srgbClr val="762123"/>
              </a:buClr>
              <a:buFont typeface="+mj-lt"/>
              <a:buAutoNum type="arabicPeriod"/>
            </a:pPr>
            <a:r>
              <a:rPr lang="pt-PT" sz="2400" b="0" strike="noStrike" spc="-1" dirty="0">
                <a:solidFill>
                  <a:srgbClr val="762123"/>
                </a:solidFill>
                <a:latin typeface="Calibri"/>
              </a:rPr>
              <a:t>Item da lista 3</a:t>
            </a:r>
            <a:endParaRPr lang="en-US" sz="2400" b="0" strike="noStrike" spc="-1" dirty="0">
              <a:solidFill>
                <a:srgbClr val="762123"/>
              </a:solidFill>
              <a:latin typeface="Arial"/>
            </a:endParaRPr>
          </a:p>
          <a:p>
            <a:pPr marL="457560" indent="-457200" algn="just">
              <a:lnSpc>
                <a:spcPts val="2999"/>
              </a:lnSpc>
              <a:buClr>
                <a:srgbClr val="762123"/>
              </a:buClr>
              <a:buFont typeface="+mj-lt"/>
              <a:buAutoNum type="arabicPeriod"/>
            </a:pPr>
            <a:r>
              <a:rPr lang="pt-PT" sz="2400" b="0" strike="noStrike" spc="-1" dirty="0">
                <a:solidFill>
                  <a:srgbClr val="762123"/>
                </a:solidFill>
                <a:latin typeface="Calibri"/>
              </a:rPr>
              <a:t>Item da lista 4</a:t>
            </a:r>
            <a:endParaRPr lang="en-US" sz="2400" b="0" strike="noStrike" spc="-1" dirty="0">
              <a:solidFill>
                <a:srgbClr val="762123"/>
              </a:solidFill>
              <a:latin typeface="Arial"/>
            </a:endParaRPr>
          </a:p>
        </p:txBody>
      </p:sp>
      <p:pic>
        <p:nvPicPr>
          <p:cNvPr id="62" name="Imagem 38"/>
          <p:cNvPicPr/>
          <p:nvPr/>
        </p:nvPicPr>
        <p:blipFill>
          <a:blip r:embed="rId2"/>
          <a:stretch/>
        </p:blipFill>
        <p:spPr>
          <a:xfrm>
            <a:off x="14557320" y="22164120"/>
            <a:ext cx="304560" cy="367920"/>
          </a:xfrm>
          <a:prstGeom prst="rect">
            <a:avLst/>
          </a:prstGeom>
          <a:ln>
            <a:noFill/>
          </a:ln>
        </p:spPr>
      </p:pic>
      <p:sp>
        <p:nvSpPr>
          <p:cNvPr id="63" name="CustomShape 16"/>
          <p:cNvSpPr/>
          <p:nvPr/>
        </p:nvSpPr>
        <p:spPr>
          <a:xfrm>
            <a:off x="14982840" y="22039200"/>
            <a:ext cx="4761000" cy="6393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pt-PT" sz="3600" b="1" strike="noStrike" spc="-1" dirty="0">
                <a:solidFill>
                  <a:srgbClr val="762123"/>
                </a:solidFill>
                <a:latin typeface="Calibri"/>
              </a:rPr>
              <a:t>BIBLIOGRAFIA</a:t>
            </a:r>
            <a:endParaRPr lang="en-US" sz="3600" b="0" strike="noStrike" spc="-1" dirty="0">
              <a:solidFill>
                <a:srgbClr val="762123"/>
              </a:solidFill>
              <a:latin typeface="Arial"/>
            </a:endParaRPr>
          </a:p>
        </p:txBody>
      </p:sp>
      <p:sp>
        <p:nvSpPr>
          <p:cNvPr id="64" name="CustomShape 17"/>
          <p:cNvSpPr/>
          <p:nvPr/>
        </p:nvSpPr>
        <p:spPr>
          <a:xfrm>
            <a:off x="5220720" y="289133"/>
            <a:ext cx="8289000" cy="263580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ts val="6100"/>
              </a:lnSpc>
            </a:pPr>
            <a:r>
              <a:rPr lang="pt-PT" sz="2400" b="1" strike="noStrike" spc="-1" dirty="0">
                <a:solidFill>
                  <a:srgbClr val="762123"/>
                </a:solidFill>
                <a:latin typeface="Calibri"/>
              </a:rPr>
              <a:t>Designação do Curso</a:t>
            </a:r>
          </a:p>
          <a:p>
            <a:pPr>
              <a:lnSpc>
                <a:spcPts val="6100"/>
              </a:lnSpc>
            </a:pPr>
            <a:r>
              <a:rPr lang="pt-PT" sz="6400" b="1" strike="noStrike" spc="-1" dirty="0">
                <a:solidFill>
                  <a:srgbClr val="762123"/>
                </a:solidFill>
                <a:latin typeface="Calibri"/>
              </a:rPr>
              <a:t>Título</a:t>
            </a:r>
            <a:endParaRPr lang="en-US" sz="6400" b="0" strike="noStrike" spc="-1" dirty="0">
              <a:solidFill>
                <a:srgbClr val="762123"/>
              </a:solidFill>
              <a:latin typeface="Arial"/>
            </a:endParaRPr>
          </a:p>
          <a:p>
            <a:pPr>
              <a:lnSpc>
                <a:spcPts val="3900"/>
              </a:lnSpc>
            </a:pPr>
            <a:r>
              <a:rPr lang="pt-PT" sz="3200" b="1" strike="noStrike" spc="-1" dirty="0">
                <a:solidFill>
                  <a:srgbClr val="762123"/>
                </a:solidFill>
                <a:latin typeface="Calibri"/>
              </a:rPr>
              <a:t>Nome do estudante</a:t>
            </a:r>
            <a:endParaRPr lang="en-US" sz="3200" b="0" strike="noStrike" spc="-1" dirty="0">
              <a:solidFill>
                <a:srgbClr val="762123"/>
              </a:solidFill>
              <a:latin typeface="Arial"/>
            </a:endParaRPr>
          </a:p>
          <a:p>
            <a:pPr>
              <a:lnSpc>
                <a:spcPts val="3900"/>
              </a:lnSpc>
            </a:pPr>
            <a:r>
              <a:rPr lang="pt-PT" sz="2400" b="0" strike="noStrike" spc="-1" dirty="0">
                <a:solidFill>
                  <a:srgbClr val="762123"/>
                </a:solidFill>
                <a:latin typeface="Calibri"/>
              </a:rPr>
              <a:t>Nome do Orientador</a:t>
            </a:r>
            <a:endParaRPr lang="en-US" sz="2400" b="0" strike="noStrike" spc="-1" dirty="0">
              <a:solidFill>
                <a:srgbClr val="762123"/>
              </a:solidFill>
              <a:latin typeface="Arial"/>
            </a:endParaRPr>
          </a:p>
        </p:txBody>
      </p:sp>
      <p:sp>
        <p:nvSpPr>
          <p:cNvPr id="65" name="CustomShape 18"/>
          <p:cNvSpPr/>
          <p:nvPr/>
        </p:nvSpPr>
        <p:spPr>
          <a:xfrm>
            <a:off x="14440680" y="22747320"/>
            <a:ext cx="5646600" cy="357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ts val="2100"/>
              </a:lnSpc>
            </a:pPr>
            <a:r>
              <a:rPr lang="pt-PT" sz="1800" b="0" strike="noStrike" spc="-1" dirty="0">
                <a:solidFill>
                  <a:srgbClr val="762123"/>
                </a:solidFill>
                <a:latin typeface="Calibri"/>
              </a:rPr>
              <a:t>Até 5 referências bibliográficas…</a:t>
            </a:r>
            <a:endParaRPr lang="en-US" sz="1800" b="0" strike="noStrike" spc="-1" dirty="0">
              <a:solidFill>
                <a:srgbClr val="762123"/>
              </a:solidFill>
              <a:latin typeface="Arial"/>
            </a:endParaRPr>
          </a:p>
        </p:txBody>
      </p:sp>
      <p:sp>
        <p:nvSpPr>
          <p:cNvPr id="66" name="CustomShape 19"/>
          <p:cNvSpPr/>
          <p:nvPr/>
        </p:nvSpPr>
        <p:spPr>
          <a:xfrm>
            <a:off x="14144760" y="28254960"/>
            <a:ext cx="6583680" cy="9386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ts val="1760"/>
              </a:lnSpc>
              <a:spcAft>
                <a:spcPts val="601"/>
              </a:spcAft>
            </a:pPr>
            <a:r>
              <a:rPr lang="en-GB" sz="1800" b="1" strike="noStrike" spc="-1" dirty="0">
                <a:solidFill>
                  <a:srgbClr val="762123"/>
                </a:solidFill>
                <a:latin typeface="Calibri"/>
                <a:ea typeface="Arial"/>
              </a:rPr>
              <a:t>CONTATOS</a:t>
            </a:r>
            <a:endParaRPr lang="en-US" sz="1800" b="0" strike="noStrike" spc="-1" dirty="0">
              <a:solidFill>
                <a:srgbClr val="762123"/>
              </a:solidFill>
              <a:latin typeface="Arial"/>
            </a:endParaRPr>
          </a:p>
          <a:p>
            <a:pPr>
              <a:lnSpc>
                <a:spcPts val="1760"/>
              </a:lnSpc>
              <a:spcAft>
                <a:spcPts val="601"/>
              </a:spcAft>
            </a:pPr>
            <a:r>
              <a:rPr lang="en-GB" sz="1800" b="0" strike="noStrike" spc="-1" dirty="0">
                <a:solidFill>
                  <a:srgbClr val="762123"/>
                </a:solidFill>
                <a:latin typeface="Calibri"/>
                <a:ea typeface="Arial"/>
              </a:rPr>
              <a:t>Email1 (</a:t>
            </a:r>
            <a:r>
              <a:rPr lang="en-GB" sz="1800" b="0" strike="noStrike" spc="-1" dirty="0" err="1">
                <a:solidFill>
                  <a:srgbClr val="762123"/>
                </a:solidFill>
                <a:latin typeface="Calibri"/>
                <a:ea typeface="Arial"/>
              </a:rPr>
              <a:t>Estudante</a:t>
            </a:r>
            <a:r>
              <a:rPr lang="en-GB" sz="1800" b="0" strike="noStrike" spc="-1" dirty="0">
                <a:solidFill>
                  <a:srgbClr val="762123"/>
                </a:solidFill>
                <a:latin typeface="Calibri"/>
                <a:ea typeface="Arial"/>
              </a:rPr>
              <a:t>)</a:t>
            </a:r>
            <a:endParaRPr lang="en-US" sz="1800" b="0" strike="noStrike" spc="-1" dirty="0">
              <a:solidFill>
                <a:srgbClr val="762123"/>
              </a:solidFill>
              <a:latin typeface="Arial"/>
            </a:endParaRPr>
          </a:p>
          <a:p>
            <a:pPr>
              <a:lnSpc>
                <a:spcPts val="1760"/>
              </a:lnSpc>
              <a:spcAft>
                <a:spcPts val="601"/>
              </a:spcAft>
            </a:pPr>
            <a:r>
              <a:rPr lang="en-GB" sz="1800" b="0" strike="noStrike" spc="-1" dirty="0">
                <a:solidFill>
                  <a:srgbClr val="762123"/>
                </a:solidFill>
                <a:latin typeface="Calibri"/>
                <a:ea typeface="Arial"/>
              </a:rPr>
              <a:t>Email2 (</a:t>
            </a:r>
            <a:r>
              <a:rPr lang="en-GB" sz="1800" b="0" strike="noStrike" spc="-1" dirty="0" err="1">
                <a:solidFill>
                  <a:srgbClr val="762123"/>
                </a:solidFill>
                <a:latin typeface="Calibri"/>
                <a:ea typeface="Arial"/>
              </a:rPr>
              <a:t>Orientador</a:t>
            </a:r>
            <a:r>
              <a:rPr lang="en-GB" sz="1800" b="0" strike="noStrike" spc="-1" dirty="0">
                <a:solidFill>
                  <a:srgbClr val="762123"/>
                </a:solidFill>
                <a:latin typeface="Calibri"/>
                <a:ea typeface="Arial"/>
              </a:rPr>
              <a:t>)</a:t>
            </a:r>
            <a:endParaRPr lang="en-US" sz="1800" b="0" strike="noStrike" spc="-1" dirty="0">
              <a:solidFill>
                <a:srgbClr val="762123"/>
              </a:solidFill>
              <a:latin typeface="Arial"/>
            </a:endParaRPr>
          </a:p>
        </p:txBody>
      </p:sp>
      <p:pic>
        <p:nvPicPr>
          <p:cNvPr id="1026" name="Picture 2" descr="Centro de Investigação - ISLA Gaia | Instituto Politécnico de Gestão e  Tecnologia">
            <a:extLst>
              <a:ext uri="{FF2B5EF4-FFF2-40B4-BE49-F238E27FC236}">
                <a16:creationId xmlns:a16="http://schemas.microsoft.com/office/drawing/2014/main" id="{22E8907E-DE89-D07E-215E-59DA745C52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1000" y="571406"/>
            <a:ext cx="3725105" cy="1921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stomShape 3">
            <a:extLst>
              <a:ext uri="{FF2B5EF4-FFF2-40B4-BE49-F238E27FC236}">
                <a16:creationId xmlns:a16="http://schemas.microsoft.com/office/drawing/2014/main" id="{98EFD632-CD41-378A-0C8B-7641F8E3C52C}"/>
              </a:ext>
            </a:extLst>
          </p:cNvPr>
          <p:cNvSpPr/>
          <p:nvPr/>
        </p:nvSpPr>
        <p:spPr>
          <a:xfrm>
            <a:off x="1161000" y="15218670"/>
            <a:ext cx="18926280" cy="59216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37923" dir="4201013" sx="101000" sy="101000" algn="tl" rotWithShape="0">
              <a:schemeClr val="bg2">
                <a:lumMod val="75000"/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6" name="Imagem 21">
            <a:extLst>
              <a:ext uri="{FF2B5EF4-FFF2-40B4-BE49-F238E27FC236}">
                <a16:creationId xmlns:a16="http://schemas.microsoft.com/office/drawing/2014/main" id="{30167914-995B-C520-D674-9043853C16DA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594440" y="15705600"/>
            <a:ext cx="304560" cy="367920"/>
          </a:xfrm>
          <a:prstGeom prst="rect">
            <a:avLst/>
          </a:prstGeom>
          <a:ln>
            <a:noFill/>
          </a:ln>
        </p:spPr>
      </p:pic>
      <p:sp>
        <p:nvSpPr>
          <p:cNvPr id="8" name="CustomShape 9">
            <a:extLst>
              <a:ext uri="{FF2B5EF4-FFF2-40B4-BE49-F238E27FC236}">
                <a16:creationId xmlns:a16="http://schemas.microsoft.com/office/drawing/2014/main" id="{649C4027-B12B-AA89-DDE2-C55CB6059083}"/>
              </a:ext>
            </a:extLst>
          </p:cNvPr>
          <p:cNvSpPr/>
          <p:nvPr/>
        </p:nvSpPr>
        <p:spPr>
          <a:xfrm>
            <a:off x="1949760" y="15569880"/>
            <a:ext cx="11679480" cy="6393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pt-PT" sz="3600" b="1" strike="noStrike" spc="-1" dirty="0">
                <a:solidFill>
                  <a:srgbClr val="762123"/>
                </a:solidFill>
                <a:latin typeface="Calibri"/>
              </a:rPr>
              <a:t>PROJETO / ESTUDO EMPÍRICO</a:t>
            </a:r>
            <a:endParaRPr lang="en-US" sz="3600" b="0" strike="noStrike" spc="-1" dirty="0">
              <a:solidFill>
                <a:srgbClr val="762123"/>
              </a:solidFill>
              <a:latin typeface="Arial"/>
            </a:endParaRPr>
          </a:p>
        </p:txBody>
      </p:sp>
      <p:sp>
        <p:nvSpPr>
          <p:cNvPr id="10" name="CustomShape 13">
            <a:extLst>
              <a:ext uri="{FF2B5EF4-FFF2-40B4-BE49-F238E27FC236}">
                <a16:creationId xmlns:a16="http://schemas.microsoft.com/office/drawing/2014/main" id="{08FF8796-6E27-ABC3-4917-F13E70E5ACD4}"/>
              </a:ext>
            </a:extLst>
          </p:cNvPr>
          <p:cNvSpPr/>
          <p:nvPr/>
        </p:nvSpPr>
        <p:spPr>
          <a:xfrm>
            <a:off x="1459800" y="16289160"/>
            <a:ext cx="5712120" cy="470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ts val="2999"/>
              </a:lnSpc>
            </a:pPr>
            <a:r>
              <a:rPr lang="pt-PT" sz="2400" b="0" strike="noStrike" spc="-1" dirty="0">
                <a:solidFill>
                  <a:srgbClr val="762123"/>
                </a:solidFill>
                <a:latin typeface="Calibri"/>
              </a:rPr>
              <a:t>Escrever aqui...</a:t>
            </a:r>
            <a:endParaRPr lang="en-US" sz="2400" b="0" strike="noStrike" spc="-1" dirty="0">
              <a:solidFill>
                <a:srgbClr val="762123"/>
              </a:solidFill>
              <a:latin typeface="Arial"/>
            </a:endParaRPr>
          </a:p>
        </p:txBody>
      </p:sp>
      <p:pic>
        <p:nvPicPr>
          <p:cNvPr id="7" name="Imagem 22">
            <a:extLst>
              <a:ext uri="{FF2B5EF4-FFF2-40B4-BE49-F238E27FC236}">
                <a16:creationId xmlns:a16="http://schemas.microsoft.com/office/drawing/2014/main" id="{77B0D363-F6A5-9A49-44D1-0B620BEA6891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673640" y="3407468"/>
            <a:ext cx="304560" cy="367920"/>
          </a:xfrm>
          <a:prstGeom prst="rect">
            <a:avLst/>
          </a:prstGeom>
          <a:ln>
            <a:noFill/>
          </a:ln>
        </p:spPr>
      </p:pic>
      <p:sp>
        <p:nvSpPr>
          <p:cNvPr id="9" name="CustomShape 11">
            <a:extLst>
              <a:ext uri="{FF2B5EF4-FFF2-40B4-BE49-F238E27FC236}">
                <a16:creationId xmlns:a16="http://schemas.microsoft.com/office/drawing/2014/main" id="{748FDBF6-72E7-C667-82AC-FF800D59F450}"/>
              </a:ext>
            </a:extLst>
          </p:cNvPr>
          <p:cNvSpPr/>
          <p:nvPr/>
        </p:nvSpPr>
        <p:spPr>
          <a:xfrm>
            <a:off x="2123880" y="3180069"/>
            <a:ext cx="10830720" cy="644877"/>
          </a:xfrm>
          <a:prstGeom prst="rect">
            <a:avLst/>
          </a:prstGeom>
          <a:solidFill>
            <a:schemeClr val="bg1">
              <a:alpha val="27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pt-PT" sz="3600" b="1" strike="noStrike" spc="-1" dirty="0">
                <a:solidFill>
                  <a:srgbClr val="762123"/>
                </a:solidFill>
                <a:latin typeface="Calibri"/>
              </a:rPr>
              <a:t>RESUMO</a:t>
            </a:r>
            <a:endParaRPr lang="en-US" sz="3600" b="0" strike="noStrike" spc="-1" dirty="0">
              <a:solidFill>
                <a:srgbClr val="762123"/>
              </a:solidFill>
              <a:latin typeface="Arial"/>
            </a:endParaRPr>
          </a:p>
        </p:txBody>
      </p:sp>
      <p:sp>
        <p:nvSpPr>
          <p:cNvPr id="11" name="CustomShape 15">
            <a:extLst>
              <a:ext uri="{FF2B5EF4-FFF2-40B4-BE49-F238E27FC236}">
                <a16:creationId xmlns:a16="http://schemas.microsoft.com/office/drawing/2014/main" id="{8B1C21B0-1A26-C33B-7A85-CE7655C51B82}"/>
              </a:ext>
            </a:extLst>
          </p:cNvPr>
          <p:cNvSpPr/>
          <p:nvPr/>
        </p:nvSpPr>
        <p:spPr>
          <a:xfrm>
            <a:off x="1527480" y="4081748"/>
            <a:ext cx="5712120" cy="83415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ts val="2999"/>
              </a:lnSpc>
            </a:pPr>
            <a:r>
              <a:rPr lang="pt-PT" sz="2400" b="0" strike="noStrike" spc="-1" dirty="0">
                <a:solidFill>
                  <a:srgbClr val="762123"/>
                </a:solidFill>
                <a:latin typeface="Calibri"/>
              </a:rPr>
              <a:t>Escrever aqui...</a:t>
            </a:r>
            <a:endParaRPr lang="en-US" sz="2400" b="0" strike="noStrike" spc="-1" dirty="0">
              <a:solidFill>
                <a:srgbClr val="762123"/>
              </a:solidFill>
              <a:latin typeface="Arial"/>
            </a:endParaRPr>
          </a:p>
          <a:p>
            <a:pPr algn="just">
              <a:lnSpc>
                <a:spcPts val="2999"/>
              </a:lnSpc>
              <a:buClr>
                <a:srgbClr val="762123"/>
              </a:buClr>
            </a:pPr>
            <a:endParaRPr lang="en-US" sz="2400" b="0" strike="noStrike" spc="-1" dirty="0">
              <a:solidFill>
                <a:srgbClr val="762123"/>
              </a:solidFill>
              <a:latin typeface="Arial"/>
            </a:endParaRPr>
          </a:p>
        </p:txBody>
      </p:sp>
      <p:sp>
        <p:nvSpPr>
          <p:cNvPr id="12" name="CustomShape 2">
            <a:extLst>
              <a:ext uri="{FF2B5EF4-FFF2-40B4-BE49-F238E27FC236}">
                <a16:creationId xmlns:a16="http://schemas.microsoft.com/office/drawing/2014/main" id="{1859DF0E-3BCA-DC5B-2EFF-D31DB9F88A46}"/>
              </a:ext>
            </a:extLst>
          </p:cNvPr>
          <p:cNvSpPr/>
          <p:nvPr/>
        </p:nvSpPr>
        <p:spPr>
          <a:xfrm>
            <a:off x="1313400" y="5390739"/>
            <a:ext cx="12451680" cy="162929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37923" dir="4201013" sx="101000" sy="101000" algn="tl" rotWithShape="0">
              <a:schemeClr val="bg2">
                <a:lumMod val="75000"/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3" name="Imagem 22">
            <a:extLst>
              <a:ext uri="{FF2B5EF4-FFF2-40B4-BE49-F238E27FC236}">
                <a16:creationId xmlns:a16="http://schemas.microsoft.com/office/drawing/2014/main" id="{359351F5-24D8-7B8F-1979-C1B2502B8726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673640" y="5795216"/>
            <a:ext cx="304560" cy="367920"/>
          </a:xfrm>
          <a:prstGeom prst="rect">
            <a:avLst/>
          </a:prstGeom>
          <a:ln>
            <a:noFill/>
          </a:ln>
        </p:spPr>
      </p:pic>
      <p:sp>
        <p:nvSpPr>
          <p:cNvPr id="14" name="CustomShape 11">
            <a:extLst>
              <a:ext uri="{FF2B5EF4-FFF2-40B4-BE49-F238E27FC236}">
                <a16:creationId xmlns:a16="http://schemas.microsoft.com/office/drawing/2014/main" id="{1BEE64BE-90EA-3074-AC9B-5E3332F8C061}"/>
              </a:ext>
            </a:extLst>
          </p:cNvPr>
          <p:cNvSpPr/>
          <p:nvPr/>
        </p:nvSpPr>
        <p:spPr>
          <a:xfrm>
            <a:off x="2123880" y="5567817"/>
            <a:ext cx="10830720" cy="644877"/>
          </a:xfrm>
          <a:prstGeom prst="rect">
            <a:avLst/>
          </a:prstGeom>
          <a:solidFill>
            <a:schemeClr val="bg1">
              <a:alpha val="27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pt-PT" sz="3600" b="1" strike="noStrike" spc="-1" dirty="0">
                <a:solidFill>
                  <a:srgbClr val="762123"/>
                </a:solidFill>
                <a:latin typeface="Calibri"/>
              </a:rPr>
              <a:t>Palavras-chave</a:t>
            </a:r>
            <a:endParaRPr lang="en-US" sz="3600" b="0" strike="noStrike" spc="-1" dirty="0">
              <a:solidFill>
                <a:srgbClr val="762123"/>
              </a:solidFill>
              <a:latin typeface="Arial"/>
            </a:endParaRPr>
          </a:p>
        </p:txBody>
      </p:sp>
      <p:sp>
        <p:nvSpPr>
          <p:cNvPr id="15" name="CustomShape 15">
            <a:extLst>
              <a:ext uri="{FF2B5EF4-FFF2-40B4-BE49-F238E27FC236}">
                <a16:creationId xmlns:a16="http://schemas.microsoft.com/office/drawing/2014/main" id="{E6C01874-88F7-895E-67D2-729424CBD8AC}"/>
              </a:ext>
            </a:extLst>
          </p:cNvPr>
          <p:cNvSpPr/>
          <p:nvPr/>
        </p:nvSpPr>
        <p:spPr>
          <a:xfrm>
            <a:off x="1527480" y="6469496"/>
            <a:ext cx="5712120" cy="83415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ts val="2999"/>
              </a:lnSpc>
            </a:pPr>
            <a:r>
              <a:rPr lang="pt-PT" sz="2400" b="0" strike="noStrike" spc="-1" dirty="0">
                <a:solidFill>
                  <a:srgbClr val="762123"/>
                </a:solidFill>
                <a:latin typeface="Calibri"/>
              </a:rPr>
              <a:t>Escrever aqui...</a:t>
            </a:r>
            <a:endParaRPr lang="en-US" sz="2400" b="0" strike="noStrike" spc="-1" dirty="0">
              <a:solidFill>
                <a:srgbClr val="762123"/>
              </a:solidFill>
              <a:latin typeface="Arial"/>
            </a:endParaRPr>
          </a:p>
          <a:p>
            <a:pPr algn="just">
              <a:lnSpc>
                <a:spcPts val="2999"/>
              </a:lnSpc>
              <a:buClr>
                <a:srgbClr val="762123"/>
              </a:buClr>
            </a:pPr>
            <a:endParaRPr lang="en-US" sz="2400" b="0" strike="noStrike" spc="-1" dirty="0">
              <a:solidFill>
                <a:srgbClr val="762123"/>
              </a:solidFill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1672</TotalTime>
  <Words>89</Words>
  <Application>Microsoft Office PowerPoint</Application>
  <PresentationFormat>Custom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Symbol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AMoreira</dc:creator>
  <dc:description/>
  <cp:lastModifiedBy>Firmino Silva</cp:lastModifiedBy>
  <cp:revision>99</cp:revision>
  <dcterms:created xsi:type="dcterms:W3CDTF">2014-03-10T11:06:56Z</dcterms:created>
  <dcterms:modified xsi:type="dcterms:W3CDTF">2022-09-29T15:49:34Z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Personalizados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